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556792"/>
            <a:ext cx="7235981" cy="1944216"/>
          </a:xfrm>
        </p:spPr>
        <p:txBody>
          <a:bodyPr/>
          <a:lstStyle>
            <a:lvl1pPr>
              <a:defRPr sz="6000" baseline="0"/>
            </a:lvl1pPr>
          </a:lstStyle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8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ГКУ «Центр координации ГУ ИС»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4013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44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719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/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985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39000" cy="1143000"/>
          </a:xfrm>
        </p:spPr>
        <p:txBody>
          <a:bodyPr/>
          <a:lstStyle>
            <a:lvl1pPr algn="l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187624" y="1484784"/>
            <a:ext cx="7272808" cy="949569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75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Date Placeholder 18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965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643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11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796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878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2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378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405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5933" y="1916832"/>
            <a:ext cx="72390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86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ГКУ «Центр координации ГУ ИС»</a:t>
            </a:r>
            <a:endParaRPr lang="en-US" dirty="0" smtClean="0"/>
          </a:p>
        </p:txBody>
      </p:sp>
      <p:pic>
        <p:nvPicPr>
          <p:cNvPr id="1034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391444" y="4533107"/>
            <a:ext cx="3106737" cy="3238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7200" b="1" kern="1200" baseline="0">
          <a:ln w="12700">
            <a:solidFill>
              <a:schemeClr val="tx2"/>
            </a:solidFill>
          </a:ln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85860"/>
            <a:ext cx="8604448" cy="1500198"/>
          </a:xfrm>
        </p:spPr>
        <p:txBody>
          <a:bodyPr/>
          <a:lstStyle/>
          <a:p>
            <a:r>
              <a:rPr lang="ru-RU" sz="4400" dirty="0">
                <a:solidFill>
                  <a:srgbClr val="3A7DC6"/>
                </a:solidFill>
                <a:effectLst/>
                <a:latin typeface="+mn-lt"/>
                <a:ea typeface="+mn-ea"/>
                <a:cs typeface="+mn-cs"/>
              </a:rPr>
              <a:t>Как передать показания индивидуального прибора учета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2643182"/>
            <a:ext cx="8280920" cy="2571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kern="1200" baseline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endParaRPr lang="ru-RU" sz="4800" dirty="0" smtClean="0"/>
          </a:p>
          <a:p>
            <a:r>
              <a:rPr lang="ru-RU" sz="4800" dirty="0" smtClean="0"/>
              <a:t>с помощью </a:t>
            </a:r>
          </a:p>
          <a:p>
            <a:r>
              <a:rPr lang="ru-RU" sz="4800" dirty="0" smtClean="0"/>
              <a:t>Мобильного приложения </a:t>
            </a:r>
            <a:r>
              <a:rPr lang="ru-RU" sz="4800" dirty="0" smtClean="0"/>
              <a:t>«ЖКХ Москвы»</a:t>
            </a:r>
            <a:endParaRPr lang="ru-RU" sz="4800" dirty="0"/>
          </a:p>
        </p:txBody>
      </p:sp>
    </p:spTree>
    <p:extLst>
      <p:ext uri="{BB962C8B-B14F-4D97-AF65-F5344CB8AC3E}">
        <p14:creationId xmlns="" xmlns:p14="http://schemas.microsoft.com/office/powerpoint/2010/main" val="40832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96662"/>
            <a:ext cx="8496944" cy="331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126" y="0"/>
            <a:ext cx="7859891" cy="548680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1. </a:t>
            </a:r>
            <a:endParaRPr lang="ru-RU" sz="36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" y="2410701"/>
            <a:ext cx="7443165" cy="109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 6"/>
          <p:cNvSpPr/>
          <p:nvPr/>
        </p:nvSpPr>
        <p:spPr>
          <a:xfrm>
            <a:off x="5220072" y="4473116"/>
            <a:ext cx="3600400" cy="612068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5364088" y="2060849"/>
            <a:ext cx="3581636" cy="15121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dirty="0" smtClean="0"/>
              <a:t>Приложение доступно для всех популярных мобильных платформ.</a:t>
            </a:r>
          </a:p>
          <a:p>
            <a:endParaRPr lang="ru-RU" sz="3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7092280" y="3429000"/>
            <a:ext cx="0" cy="97210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бъект 2"/>
          <p:cNvSpPr txBox="1">
            <a:spLocks/>
          </p:cNvSpPr>
          <p:nvPr/>
        </p:nvSpPr>
        <p:spPr bwMode="auto">
          <a:xfrm>
            <a:off x="3275856" y="-27384"/>
            <a:ext cx="5987683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Установите приложение </a:t>
            </a:r>
            <a:r>
              <a:rPr lang="ru-RU" sz="3600" b="1" dirty="0" smtClean="0"/>
              <a:t>«ЖКХ Москвы» </a:t>
            </a:r>
            <a:r>
              <a:rPr lang="ru-RU" sz="3600" dirty="0" smtClean="0"/>
              <a:t>с сайта </a:t>
            </a:r>
            <a:r>
              <a:rPr lang="ru-RU" sz="3600" b="1" dirty="0" smtClean="0">
                <a:solidFill>
                  <a:srgbClr val="C00000"/>
                </a:solidFill>
              </a:rPr>
              <a:t>dit.mos.ru/</a:t>
            </a:r>
            <a:r>
              <a:rPr lang="ru-RU" sz="3600" b="1" dirty="0" err="1" smtClean="0">
                <a:solidFill>
                  <a:srgbClr val="C00000"/>
                </a:solidFill>
              </a:rPr>
              <a:t>apps</a:t>
            </a:r>
            <a:r>
              <a:rPr lang="ru-RU" sz="3600" dirty="0" smtClean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6748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259631" y="-27384"/>
            <a:ext cx="7859891" cy="576064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</a:t>
            </a:r>
            <a:r>
              <a:rPr lang="ru-RU" sz="3300" b="1" dirty="0" smtClean="0">
                <a:solidFill>
                  <a:srgbClr val="3A7DC6"/>
                </a:solidFill>
              </a:rPr>
              <a:t>2. </a:t>
            </a:r>
            <a:endParaRPr lang="en-US" sz="3300" b="1" dirty="0" smtClean="0">
              <a:solidFill>
                <a:srgbClr val="3A7DC6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40760" y="2665943"/>
            <a:ext cx="21957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регистрации в Единой мобильной платформе необходимо </a:t>
            </a:r>
            <a:r>
              <a:rPr lang="ru-RU" dirty="0"/>
              <a:t>отправить на короткий номер 7377</a:t>
            </a:r>
            <a:br>
              <a:rPr lang="ru-RU" dirty="0"/>
            </a:br>
            <a:r>
              <a:rPr lang="ru-RU" dirty="0"/>
              <a:t>сообщение с текстом  </a:t>
            </a:r>
            <a:endParaRPr lang="ru-RU" dirty="0" smtClean="0"/>
          </a:p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сервис </a:t>
            </a:r>
            <a:r>
              <a:rPr lang="ru-RU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рег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/>
              <a:t>или  </a:t>
            </a:r>
            <a:endParaRPr lang="ru-RU" dirty="0" smtClean="0"/>
          </a:p>
          <a:p>
            <a:r>
              <a:rPr lang="ru-R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service</a:t>
            </a:r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ru-RU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14" r="2168"/>
          <a:stretch/>
        </p:blipFill>
        <p:spPr bwMode="auto">
          <a:xfrm>
            <a:off x="4391072" y="2690123"/>
            <a:ext cx="2125144" cy="3619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3923928" y="-27384"/>
            <a:ext cx="522007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Пройдите регистрацию и заполните профиль пользователя, указав ваш код плательщика.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2738903" cy="48691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78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100655" y="0"/>
            <a:ext cx="8100392" cy="153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3. </a:t>
            </a:r>
            <a:endParaRPr lang="ru-RU" sz="2400" b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4067944" y="116632"/>
            <a:ext cx="460851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Перейдите на экран «</a:t>
            </a:r>
            <a:r>
              <a:rPr lang="ru-RU" sz="2400" b="1" dirty="0" smtClean="0"/>
              <a:t>Услуги» </a:t>
            </a:r>
            <a:r>
              <a:rPr lang="ru-RU" sz="2400" dirty="0" smtClean="0"/>
              <a:t>и выберите пункт </a:t>
            </a:r>
            <a:r>
              <a:rPr lang="ru-RU" sz="2400" b="1" dirty="0" smtClean="0"/>
              <a:t>«Счетчики водоснабжения»</a:t>
            </a:r>
            <a:endParaRPr lang="ru-RU" sz="2400" b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788024" y="1344741"/>
            <a:ext cx="306355" cy="428283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55" y="1844824"/>
            <a:ext cx="2657894" cy="47251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44824"/>
            <a:ext cx="2657893" cy="4725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991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4.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3707904" y="0"/>
            <a:ext cx="5436096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smtClean="0"/>
              <a:t>Для внесения </a:t>
            </a:r>
            <a:r>
              <a:rPr lang="ru-RU" sz="3600" dirty="0"/>
              <a:t>показаний </a:t>
            </a:r>
            <a:r>
              <a:rPr lang="ru-RU" sz="3600" dirty="0" smtClean="0"/>
              <a:t>за текущий </a:t>
            </a:r>
            <a:r>
              <a:rPr lang="ru-RU" sz="3600" smtClean="0"/>
              <a:t>месяц нажмите </a:t>
            </a:r>
            <a:r>
              <a:rPr lang="ru-RU" sz="3600" dirty="0" smtClean="0"/>
              <a:t>нужную кнопку</a:t>
            </a:r>
            <a:r>
              <a:rPr lang="ru-RU" sz="3600" dirty="0"/>
              <a:t> </a:t>
            </a:r>
            <a:endParaRPr lang="ru-RU" sz="3600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059832" y="1988840"/>
            <a:ext cx="504056" cy="36004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88840"/>
            <a:ext cx="2657894" cy="4725144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339752" y="2276872"/>
            <a:ext cx="72008" cy="720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72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бъект 2"/>
          <p:cNvSpPr txBox="1">
            <a:spLocks/>
          </p:cNvSpPr>
          <p:nvPr/>
        </p:nvSpPr>
        <p:spPr bwMode="auto">
          <a:xfrm>
            <a:off x="3563888" y="66024"/>
            <a:ext cx="5400600" cy="156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Обновите </a:t>
            </a:r>
            <a:r>
              <a:rPr lang="ru-RU" dirty="0"/>
              <a:t>показания и нажмите кнопку </a:t>
            </a:r>
            <a:r>
              <a:rPr lang="ru-RU" b="1" dirty="0"/>
              <a:t>«Сохранить»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5. </a:t>
            </a:r>
            <a:endParaRPr lang="ru-RU" b="1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5093804" y="1844824"/>
            <a:ext cx="387068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Чтобы не забыть вовремя ввести показания счётчиков, воспользуйтесь сервисом напоминаний. </a:t>
            </a:r>
            <a:endParaRPr lang="ru-RU" sz="2400" dirty="0" smtClean="0"/>
          </a:p>
          <a:p>
            <a:r>
              <a:rPr lang="ru-RU" sz="2400" dirty="0" smtClean="0"/>
              <a:t>Для </a:t>
            </a:r>
            <a:r>
              <a:rPr lang="ru-RU" sz="2400" dirty="0"/>
              <a:t>подписки отправьте бесплатное SMS «вода напомнить» но номер </a:t>
            </a:r>
            <a:r>
              <a:rPr lang="ru-RU" sz="2400" b="1" dirty="0"/>
              <a:t>7377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Подробнее узнать о </a:t>
            </a:r>
            <a:r>
              <a:rPr lang="ru-RU" sz="2400" dirty="0"/>
              <a:t>сервисе </a:t>
            </a:r>
            <a:r>
              <a:rPr lang="ru-RU" sz="2400" dirty="0" smtClean="0"/>
              <a:t>можно на </a:t>
            </a:r>
            <a:r>
              <a:rPr lang="ru-RU" sz="2400" dirty="0"/>
              <a:t>сайте </a:t>
            </a:r>
            <a:r>
              <a:rPr lang="ru-RU" sz="2400" b="1" dirty="0"/>
              <a:t>dit.mos.ru/</a:t>
            </a:r>
            <a:r>
              <a:rPr lang="ru-RU" sz="2400" b="1" dirty="0" err="1"/>
              <a:t>apps</a:t>
            </a:r>
            <a:endParaRPr lang="ru-RU" sz="2400" b="1" dirty="0"/>
          </a:p>
          <a:p>
            <a:endParaRPr lang="ru-RU" sz="22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905974" y="1003615"/>
            <a:ext cx="936104" cy="64807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2862946" cy="50896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36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532f6ecc1ca428f929a2ee9b6a147b3db5d6dc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для презентаций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для презентаций</Template>
  <TotalTime>438</TotalTime>
  <Words>134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для презентаций</vt:lpstr>
      <vt:lpstr>Как передать показания индивидуального прибора учета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Оплачивайте услуги ЖКХ, не выходя из дома!</dc:title>
  <dc:creator>Оксана Юрьевна Хмельницкая</dc:creator>
  <cp:lastModifiedBy>Метелица</cp:lastModifiedBy>
  <cp:revision>65</cp:revision>
  <dcterms:created xsi:type="dcterms:W3CDTF">2012-12-03T15:46:11Z</dcterms:created>
  <dcterms:modified xsi:type="dcterms:W3CDTF">2015-01-30T10:44:55Z</dcterms:modified>
</cp:coreProperties>
</file>